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еизвестный пользователь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commentAuthors" Target="commentAuthors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4B533726-0F57-6F49-93BC-26CEAC526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32984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BA58013C-F31F-714C-BBE1-191C4C84AD31}"/>
              </a:ext>
            </a:extLst>
          </p:cNvPr>
          <p:cNvSpPr txBox="1">
            <a:spLocks/>
          </p:cNvSpPr>
          <p:nvPr/>
        </p:nvSpPr>
        <p:spPr>
          <a:xfrm>
            <a:off x="0" y="3810000"/>
            <a:ext cx="9227344" cy="26015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/>
              <a:t>Ганина Елена Олеговна    </a:t>
            </a:r>
          </a:p>
          <a:p>
            <a:pPr algn="ctr"/>
            <a:r>
              <a:rPr lang="en-US" sz="4000" b="1"/>
              <a:t>МБДОУ </a:t>
            </a:r>
            <a:r>
              <a:rPr lang="ru-RU" sz="4000" b="1">
                <a:solidFill>
                  <a:srgbClr val="2E2E2E"/>
                </a:solidFill>
                <a:latin typeface="Georgia" panose="02040502050405020303" pitchFamily="18" charset="0"/>
              </a:rPr>
              <a:t>детский сад № 3 «Яблочко»</a:t>
            </a:r>
            <a:r>
              <a:rPr lang="ru-RU" sz="4000">
                <a:solidFill>
                  <a:srgbClr val="2E2E2E"/>
                </a:solidFill>
                <a:latin typeface="Georgia" panose="02040502050405020303" pitchFamily="18" charset="0"/>
              </a:rPr>
              <a:t> </a:t>
            </a:r>
            <a:endParaRPr lang="ru-RU" sz="4000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9A5968FB-8C23-A641-A0FB-CBFB4694D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400" y="1141861"/>
            <a:ext cx="8915399" cy="2262781"/>
          </a:xfrm>
        </p:spPr>
        <p:txBody>
          <a:bodyPr>
            <a:normAutofit/>
          </a:bodyPr>
          <a:lstStyle/>
          <a:p>
            <a:r>
              <a:rPr lang="ru-RU" sz="4000" b="1" kern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Исследовательско-творческий проект "ПУГОВИЦА-ЧУДЕСНИЦА"</a:t>
            </a:r>
            <a:br>
              <a:rPr lang="ru-RU" sz="4000" b="1" kern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369753-AC2D-494D-A14C-7B582F7D872A}"/>
              </a:ext>
            </a:extLst>
          </p:cNvPr>
          <p:cNvSpPr txBox="1"/>
          <p:nvPr/>
        </p:nvSpPr>
        <p:spPr>
          <a:xfrm>
            <a:off x="3542110" y="3048001"/>
            <a:ext cx="39112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октября 2019 год</a:t>
            </a:r>
            <a:br>
              <a:rPr lang="ru-RU" sz="28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1750256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276CC-E242-4647-A6B2-AEF0079DD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Мероприятия с детьми.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9A5A393-750D-CD44-B492-04EC0E9690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76501" y="2125663"/>
            <a:ext cx="3464718" cy="4291806"/>
          </a:xfr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89B60F53-C0D6-BC4D-A7A8-0E5B962CB8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72376" y="2125662"/>
            <a:ext cx="3192462" cy="4291805"/>
          </a:xfrm>
        </p:spPr>
      </p:pic>
    </p:spTree>
    <p:extLst>
      <p:ext uri="{BB962C8B-B14F-4D97-AF65-F5344CB8AC3E}">
        <p14:creationId xmlns:p14="http://schemas.microsoft.com/office/powerpoint/2010/main" val="831741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84C8857-6E10-CB43-B057-FA16D86D4B80}"/>
              </a:ext>
            </a:extLst>
          </p:cNvPr>
          <p:cNvSpPr txBox="1"/>
          <p:nvPr/>
        </p:nvSpPr>
        <p:spPr>
          <a:xfrm>
            <a:off x="2357437" y="1101726"/>
            <a:ext cx="7870031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725"/>
              </a:spcBef>
            </a:pPr>
            <a:r>
              <a:rPr lang="ru-RU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 с родителями:</a:t>
            </a:r>
            <a:endParaRPr lang="ru-RU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725"/>
              </a:spcBef>
            </a:pP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Выставка творческих работ детей.</a:t>
            </a:r>
          </a:p>
          <a:p>
            <a:pPr>
              <a:spcBef>
                <a:spcPts val="1725"/>
              </a:spcBef>
            </a:pP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Оформление наглядной информации «Волшебные пуговицы», «Играем с пуговицами».</a:t>
            </a:r>
          </a:p>
          <a:p>
            <a:pPr>
              <a:spcBef>
                <a:spcPts val="1725"/>
              </a:spcBef>
            </a:pP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Рекомендации для родителей по организации экспериментов с пуговицами.</a:t>
            </a:r>
          </a:p>
          <a:p>
            <a:pPr>
              <a:spcBef>
                <a:spcPts val="1725"/>
              </a:spcBef>
            </a:pP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Изготовление поделок из пуговиц.</a:t>
            </a:r>
          </a:p>
          <a:p>
            <a:pPr>
              <a:spcBef>
                <a:spcPts val="1725"/>
              </a:spcBef>
            </a:pPr>
            <a:r>
              <a:rPr lang="ru-RU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создании коллекции пуговиц.</a:t>
            </a:r>
          </a:p>
          <a:p>
            <a:pPr>
              <a:spcBef>
                <a:spcPts val="1725"/>
              </a:spcBef>
            </a:pP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Участие в оформлении мини-музея «Пуговица-Чудесница».</a:t>
            </a:r>
          </a:p>
        </p:txBody>
      </p:sp>
    </p:spTree>
    <p:extLst>
      <p:ext uri="{BB962C8B-B14F-4D97-AF65-F5344CB8AC3E}">
        <p14:creationId xmlns:p14="http://schemas.microsoft.com/office/powerpoint/2010/main" val="1073265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6DBD5-D829-5648-9D59-E3F1E112F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018" y="600297"/>
            <a:ext cx="8911687" cy="1280890"/>
          </a:xfrm>
        </p:spPr>
        <p:txBody>
          <a:bodyPr>
            <a:normAutofit/>
          </a:bodyPr>
          <a:lstStyle/>
          <a:p>
            <a:r>
              <a:rPr lang="ru-RU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 с родителями:</a:t>
            </a:r>
            <a:br>
              <a:rPr lang="ru-RU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84A348DD-C035-3348-A8DC-6F1AF2CEB4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11141" y="1395411"/>
            <a:ext cx="5369717" cy="5236369"/>
          </a:xfrm>
        </p:spPr>
      </p:pic>
    </p:spTree>
    <p:extLst>
      <p:ext uri="{BB962C8B-B14F-4D97-AF65-F5344CB8AC3E}">
        <p14:creationId xmlns:p14="http://schemas.microsoft.com/office/powerpoint/2010/main" val="2254547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CEE4418-FD85-104A-9587-A4952AD4E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8805" y="1050131"/>
            <a:ext cx="4313864" cy="3777622"/>
          </a:xfrm>
        </p:spPr>
        <p:txBody>
          <a:bodyPr>
            <a:noAutofit/>
          </a:bodyPr>
          <a:lstStyle/>
          <a:p>
            <a:r>
              <a:rPr lang="ru-RU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Заключительный этап</a:t>
            </a:r>
            <a:endParaRPr lang="ru-RU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</a:t>
            </a:r>
            <a:r>
              <a:rPr lang="ru-RU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коллекции пуговиц.</a:t>
            </a:r>
          </a:p>
          <a:p>
            <a:r>
              <a:rPr lang="ru-RU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Создание картотеки игр с пуговицами.</a:t>
            </a:r>
          </a:p>
          <a:p>
            <a:r>
              <a:rPr lang="ru-RU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Мини-музей «Пуговица-Чудесница».</a:t>
            </a:r>
          </a:p>
          <a:p>
            <a:r>
              <a:rPr lang="ru-RU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Презентация проекта</a:t>
            </a:r>
          </a:p>
          <a:p>
            <a:r>
              <a:rPr lang="ru-RU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3684275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48A66-9A7C-B044-BEA1-5B697830B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594" y="2607469"/>
            <a:ext cx="8659017" cy="2047874"/>
          </a:xfrm>
        </p:spPr>
        <p:txBody>
          <a:bodyPr>
            <a:normAutofit/>
          </a:bodyPr>
          <a:lstStyle/>
          <a:p>
            <a:r>
              <a:rPr lang="ru-RU" sz="4800" b="1"/>
              <a:t>Спасибо за внимание. </a:t>
            </a:r>
          </a:p>
        </p:txBody>
      </p:sp>
    </p:spTree>
    <p:extLst>
      <p:ext uri="{BB962C8B-B14F-4D97-AF65-F5344CB8AC3E}">
        <p14:creationId xmlns:p14="http://schemas.microsoft.com/office/powerpoint/2010/main" val="251209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>
            <a:extLst>
              <a:ext uri="{FF2B5EF4-FFF2-40B4-BE49-F238E27FC236}">
                <a16:creationId xmlns:a16="http://schemas.microsoft.com/office/drawing/2014/main" id="{4710855E-81A0-8041-A030-635E994F2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469" y="1000126"/>
            <a:ext cx="10016329" cy="5238750"/>
          </a:xfrm>
        </p:spPr>
        <p:txBody>
          <a:bodyPr>
            <a:noAutofit/>
          </a:bodyPr>
          <a:lstStyle/>
          <a:p>
            <a:r>
              <a:rPr lang="ru-RU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проекта:</a:t>
            </a: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формирование у детей естественнонаучных представлений о предметах окружающего мира и расширение кругозора посредством познавательно-исследовательской деятельности.</a:t>
            </a:r>
          </a:p>
          <a:p>
            <a:r>
              <a:rPr lang="ru-RU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проекта:</a:t>
            </a:r>
            <a:endParaRPr lang="ru-RU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Обучающие:</a:t>
            </a:r>
            <a:endParaRPr lang="ru-RU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Познакомить детей с историей возникновения пуговицы, её видами и классификацией.</a:t>
            </a:r>
          </a:p>
          <a:p>
            <a:r>
              <a:rPr lang="ru-RU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Обогатить представления детей о роли пуговиц в жизни человека.</a:t>
            </a:r>
          </a:p>
          <a:p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Формировать представления о многообразии видов </a:t>
            </a:r>
            <a:r>
              <a:rPr lang="ru-RU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пуговиц</a:t>
            </a: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Поддерживать стремление старших дошкольников в изучении и обследовании предметов окружающего мира для выявления их особенностей, для выделения их сходства и различия.</a:t>
            </a:r>
          </a:p>
        </p:txBody>
      </p:sp>
    </p:spTree>
    <p:extLst>
      <p:ext uri="{BB962C8B-B14F-4D97-AF65-F5344CB8AC3E}">
        <p14:creationId xmlns:p14="http://schemas.microsoft.com/office/powerpoint/2010/main" val="3740356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864C82-9DF3-A444-90D7-82339A473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719" y="857250"/>
            <a:ext cx="9671049" cy="5643563"/>
          </a:xfrm>
        </p:spPr>
        <p:txBody>
          <a:bodyPr>
            <a:noAutofit/>
          </a:bodyPr>
          <a:lstStyle/>
          <a:p>
            <a:r>
              <a:rPr lang="ru-RU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Развивающие:</a:t>
            </a:r>
            <a:endParaRPr lang="ru-RU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Развивать стремление к поисково-познавательной деятельности, мыслительной активности и творческим способностям.</a:t>
            </a:r>
          </a:p>
          <a:p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Развивать коммуникативные умения.</a:t>
            </a:r>
          </a:p>
          <a:p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Развивать мелкую моторику рук.</a:t>
            </a:r>
          </a:p>
          <a:p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Развивать интерес к коллекционированию.</a:t>
            </a:r>
          </a:p>
          <a:p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Обогащать и активизировать словарь детей.</a:t>
            </a:r>
          </a:p>
          <a:p>
            <a:r>
              <a:rPr lang="ru-RU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Воспитательные:</a:t>
            </a:r>
            <a:endParaRPr lang="ru-RU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Воспитывать усидчивость, умение работать в коллективе.</a:t>
            </a:r>
          </a:p>
          <a:p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Прививать бережное отношение к чужому труду.</a:t>
            </a:r>
          </a:p>
          <a:p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Вовлекать родителей в активное сотрудничество.</a:t>
            </a:r>
          </a:p>
          <a:p>
            <a:r>
              <a:rPr lang="ru-RU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 проекта: </a:t>
            </a: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исследовательско-творческий.</a:t>
            </a:r>
          </a:p>
        </p:txBody>
      </p:sp>
    </p:spTree>
    <p:extLst>
      <p:ext uri="{BB962C8B-B14F-4D97-AF65-F5344CB8AC3E}">
        <p14:creationId xmlns:p14="http://schemas.microsoft.com/office/powerpoint/2010/main" val="72140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E578EF-9D6D-BC49-B4B1-B58E6724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062" y="428625"/>
            <a:ext cx="9671049" cy="5703094"/>
          </a:xfrm>
        </p:spPr>
        <p:txBody>
          <a:bodyPr>
            <a:normAutofit/>
          </a:bodyPr>
          <a:lstStyle/>
          <a:p>
            <a:r>
              <a:rPr lang="ru-RU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Продолжительность: </a:t>
            </a: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8 октября по 28 октября (краткосрочный)</a:t>
            </a:r>
          </a:p>
          <a:p>
            <a:r>
              <a:rPr lang="ru-RU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проекта:</a:t>
            </a: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дети, воспитатели, родители.</a:t>
            </a:r>
          </a:p>
          <a:p>
            <a:r>
              <a:rPr lang="ru-RU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 детей:</a:t>
            </a: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5-6 лет.</a:t>
            </a:r>
          </a:p>
          <a:p>
            <a:r>
              <a:rPr lang="ru-RU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Предполагаемый результат:</a:t>
            </a:r>
            <a:endParaRPr lang="ru-RU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 </a:t>
            </a: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представлений о видах пуговиц, выделение их сходства и различия;</a:t>
            </a:r>
          </a:p>
          <a:p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повышение интереса детей к коллекционированию;</a:t>
            </a:r>
          </a:p>
          <a:p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развитие у детей познавательной активности, творческих способностей, коммуникативных навыков.</a:t>
            </a:r>
          </a:p>
        </p:txBody>
      </p:sp>
    </p:spTree>
    <p:extLst>
      <p:ext uri="{BB962C8B-B14F-4D97-AF65-F5344CB8AC3E}">
        <p14:creationId xmlns:p14="http://schemas.microsoft.com/office/powerpoint/2010/main" val="1213738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69462F-E0A9-9147-B309-2EFEE3B0E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836" y="523875"/>
            <a:ext cx="8915400" cy="5518316"/>
          </a:xfrm>
        </p:spPr>
        <p:txBody>
          <a:bodyPr>
            <a:noAutofit/>
          </a:bodyPr>
          <a:lstStyle/>
          <a:p>
            <a:r>
              <a:rPr lang="ru-RU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Этапы работы над проектом</a:t>
            </a:r>
            <a:endParaRPr lang="ru-RU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этап</a:t>
            </a:r>
            <a:endParaRPr lang="ru-RU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Проблема:</a:t>
            </a:r>
            <a:endParaRPr lang="ru-RU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Оторвалась у мальчика пуговица с рубашки и укатилась, в неведомую даль. Заплакал малыш, загоревал: - Мама будет ругаться. - Не плачь, малыш. Мама дома найдет такую же пуговку и пришьет тебе на место. - А где она найдет такую -же? Разве такие - же бывают? – Конечно, бывают. Дома у мамы в шкатулке, я уверена, много одинаковых пуговок. - А откуда у нее много одинаковых пуговок? Откуда она их берет? И тут я поняла, что дети в окружающем их мире еще много чего не знают.</a:t>
            </a:r>
          </a:p>
          <a:p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 живем во время стремительных скоростей и высоких технологий. С каждым годом увеличивается количество технических новинок, поражающих своими возможностями. Мир предметов, и без того огромный, пополняется и расширяется. Все это отражается на нашей повседневной жизни – мы уже не обращаем внимания на предметы, которыми пользуемся изо дня в день. А жаль, ведь некоторые из них, порой даже самые обычные, таят в себе много интересного. Так возникла идея разработки и реализации проектной деятельности «Пуговица - Чудесница»,</a:t>
            </a:r>
          </a:p>
        </p:txBody>
      </p:sp>
    </p:spTree>
    <p:extLst>
      <p:ext uri="{BB962C8B-B14F-4D97-AF65-F5344CB8AC3E}">
        <p14:creationId xmlns:p14="http://schemas.microsoft.com/office/powerpoint/2010/main" val="3795311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EA7F812-6E64-0849-A262-0F38FB90D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3094" y="797719"/>
            <a:ext cx="9599612" cy="5393531"/>
          </a:xfrm>
        </p:spPr>
        <p:txBody>
          <a:bodyPr>
            <a:normAutofit/>
          </a:bodyPr>
          <a:lstStyle/>
          <a:p>
            <a:r>
              <a:rPr lang="ru-RU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 этап</a:t>
            </a:r>
            <a:endParaRPr lang="ru-RU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Составление плана совместной работы с детьми, педагогами и родителями:</a:t>
            </a:r>
            <a:endParaRPr lang="ru-RU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Подбор материала и оборудования для образовательной деятельности, бесед, игр и экспериментов, связанных с тематикой проекта;</a:t>
            </a:r>
          </a:p>
          <a:p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Подбор и оформление наглядной информации, литературы по теме проекта;</a:t>
            </a:r>
          </a:p>
          <a:p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Беседы с детьми (заинтересовать детей для организации проектной деятельности);</a:t>
            </a:r>
          </a:p>
          <a:p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Беседы с родителями (привлечение к участию в проекте).</a:t>
            </a:r>
          </a:p>
        </p:txBody>
      </p:sp>
    </p:spTree>
    <p:extLst>
      <p:ext uri="{BB962C8B-B14F-4D97-AF65-F5344CB8AC3E}">
        <p14:creationId xmlns:p14="http://schemas.microsoft.com/office/powerpoint/2010/main" val="960062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3728BBA-3D4F-A64C-8C63-B491D21EF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1057" y="-1319215"/>
            <a:ext cx="8915399" cy="2262781"/>
          </a:xfrm>
        </p:spPr>
        <p:txBody>
          <a:bodyPr>
            <a:normAutofit/>
          </a:bodyPr>
          <a:lstStyle/>
          <a:p>
            <a:r>
              <a:rPr lang="ru-RU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 с детьми.</a:t>
            </a:r>
            <a:endParaRPr lang="ru-RU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E8BB17-6584-6E4F-9318-96EDAD211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8682" y="1312660"/>
            <a:ext cx="8915399" cy="4188028"/>
          </a:xfrm>
        </p:spPr>
        <p:txBody>
          <a:bodyPr>
            <a:normAutofit/>
          </a:bodyPr>
          <a:lstStyle/>
          <a:p>
            <a:r>
              <a:rPr lang="ru-RU" sz="2400" b="0" i="0">
                <a:solidFill>
                  <a:srgbClr val="2E2E2E"/>
                </a:solidFill>
                <a:effectLst/>
                <a:latin typeface="Georgia" panose="02040502050405020303" pitchFamily="18" charset="0"/>
              </a:rPr>
              <a:t>Перспектива развития мини-музея :Проведение экскурсий для детей другой группы детского сада («История возникновения пуговицы».   </a:t>
            </a:r>
          </a:p>
          <a:p>
            <a:r>
              <a:rPr lang="ru-RU" sz="2400" b="0" i="0">
                <a:solidFill>
                  <a:srgbClr val="2E2E2E"/>
                </a:solidFill>
                <a:effectLst/>
                <a:latin typeface="Georgia" panose="02040502050405020303" pitchFamily="18" charset="0"/>
              </a:rPr>
              <a:t>· Проведение конкурсов рисунков на асфальте и поделок.            </a:t>
            </a:r>
          </a:p>
          <a:p>
            <a:r>
              <a:rPr lang="ru-RU" sz="2400" b="0" i="0">
                <a:solidFill>
                  <a:srgbClr val="2E2E2E"/>
                </a:solidFill>
                <a:effectLst/>
                <a:latin typeface="Georgia" panose="02040502050405020303" pitchFamily="18" charset="0"/>
              </a:rPr>
              <a:t>· Использование мини музея «Пуговица-чудесница»: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158CCB-C575-EF40-B1B0-787D764A2F74}"/>
              </a:ext>
            </a:extLst>
          </p:cNvPr>
          <p:cNvSpPr txBox="1"/>
          <p:nvPr/>
        </p:nvSpPr>
        <p:spPr>
          <a:xfrm>
            <a:off x="2512632" y="4027408"/>
            <a:ext cx="5672571" cy="1636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725"/>
              </a:spcBef>
              <a:buFont typeface="Arial" panose="020B0604020202020204" pitchFamily="34" charset="0"/>
              <a:buChar char="•"/>
            </a:pP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Чтение стихов. · (Загадки</a:t>
            </a:r>
            <a:r>
              <a:rPr lang="ru-RU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· </a:t>
            </a:r>
          </a:p>
          <a:p>
            <a:pPr>
              <a:spcBef>
                <a:spcPts val="1725"/>
              </a:spcBef>
            </a:pP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Пословицы </a:t>
            </a:r>
            <a:r>
              <a:rPr lang="ru-RU" sz="2400" i="1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Просмотр презентации </a:t>
            </a:r>
          </a:p>
          <a:p>
            <a:pPr>
              <a:spcBef>
                <a:spcPts val="1725"/>
              </a:spcBef>
            </a:pP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«История маленькой пуговицы».</a:t>
            </a:r>
          </a:p>
        </p:txBody>
      </p:sp>
    </p:spTree>
    <p:extLst>
      <p:ext uri="{BB962C8B-B14F-4D97-AF65-F5344CB8AC3E}">
        <p14:creationId xmlns:p14="http://schemas.microsoft.com/office/powerpoint/2010/main" val="111530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456E7-68CA-5D4E-91B4-AD0BF2B99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Мероприятия с детьми.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17B0ED6-C6EC-D84A-B4A3-9275D5200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35" y="4079386"/>
            <a:ext cx="2740965" cy="2751155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1B9C587-79C6-BD42-901B-24E2233FC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994" y="1431065"/>
            <a:ext cx="5076914" cy="3807686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9492300F-0BF8-8E45-83B1-5911B4584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031" y="1431065"/>
            <a:ext cx="3779581" cy="503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54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F72B0-52A4-FD46-83ED-8D9E17F76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Мероприятия с детьми.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A3E1C25-CF99-F245-9976-16BCFC42F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9131" y="1375172"/>
            <a:ext cx="4156869" cy="5200651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B8495B4-2C49-714C-867C-1EED71FE0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158" y="1565010"/>
            <a:ext cx="4064000" cy="448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8328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14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Легкий дым</vt:lpstr>
      <vt:lpstr>Исследовательско-творческий проект "ПУГОВИЦА-ЧУДЕСНИЦА"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Мероприятия с детьми.</vt:lpstr>
      <vt:lpstr>Мероприятия с детьми. </vt:lpstr>
      <vt:lpstr>Мероприятия с детьми. </vt:lpstr>
      <vt:lpstr>Мероприятия с детьми. </vt:lpstr>
      <vt:lpstr>Презентация PowerPoint</vt:lpstr>
      <vt:lpstr>Мероприятия с родителями: </vt:lpstr>
      <vt:lpstr>Презентация PowerPoint</vt:lpstr>
      <vt:lpstr>Спасибо за внимание.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Уровень сформированности информационно-технологической компетентности педагога.</dc:title>
  <dc:creator>Неизвестный пользователь</dc:creator>
  <cp:lastModifiedBy>Неизвестный пользователь</cp:lastModifiedBy>
  <cp:revision>3</cp:revision>
  <dcterms:created xsi:type="dcterms:W3CDTF">2021-02-18T16:29:11Z</dcterms:created>
  <dcterms:modified xsi:type="dcterms:W3CDTF">2021-02-19T09:01:30Z</dcterms:modified>
</cp:coreProperties>
</file>